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33563A-9DF6-31B4-9F13-7A0C7A900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t="18923" r="8683" b="49104"/>
          <a:stretch>
            <a:fillRect/>
          </a:stretch>
        </p:blipFill>
        <p:spPr bwMode="auto">
          <a:xfrm>
            <a:off x="626270" y="1296456"/>
            <a:ext cx="10973232" cy="2193215"/>
          </a:xfrm>
          <a:custGeom>
            <a:avLst/>
            <a:gdLst/>
            <a:ahLst/>
            <a:cxnLst/>
            <a:rect l="l" t="t" r="r" b="b"/>
            <a:pathLst>
              <a:path w="10973232" h="2193215">
                <a:moveTo>
                  <a:pt x="0" y="2002715"/>
                </a:moveTo>
                <a:lnTo>
                  <a:pt x="2736056" y="2002715"/>
                </a:lnTo>
                <a:lnTo>
                  <a:pt x="5472112" y="2002715"/>
                </a:lnTo>
                <a:lnTo>
                  <a:pt x="8208168" y="2002715"/>
                </a:lnTo>
                <a:lnTo>
                  <a:pt x="10944224" y="2002715"/>
                </a:lnTo>
                <a:lnTo>
                  <a:pt x="10944224" y="2193215"/>
                </a:lnTo>
                <a:lnTo>
                  <a:pt x="8208168" y="2193215"/>
                </a:lnTo>
                <a:lnTo>
                  <a:pt x="5472112" y="2193215"/>
                </a:lnTo>
                <a:lnTo>
                  <a:pt x="2736056" y="2193215"/>
                </a:lnTo>
                <a:lnTo>
                  <a:pt x="0" y="2193215"/>
                </a:lnTo>
                <a:close/>
                <a:moveTo>
                  <a:pt x="8421727" y="565012"/>
                </a:moveTo>
                <a:lnTo>
                  <a:pt x="8236702" y="1105189"/>
                </a:lnTo>
                <a:lnTo>
                  <a:pt x="8604270" y="1105189"/>
                </a:lnTo>
                <a:close/>
                <a:moveTo>
                  <a:pt x="6361984" y="408547"/>
                </a:moveTo>
                <a:lnTo>
                  <a:pt x="6361984" y="1368447"/>
                </a:lnTo>
                <a:lnTo>
                  <a:pt x="6462782" y="1368447"/>
                </a:lnTo>
                <a:cubicBezTo>
                  <a:pt x="6636166" y="1368447"/>
                  <a:pt x="6765997" y="1310762"/>
                  <a:pt x="6852275" y="1195393"/>
                </a:cubicBezTo>
                <a:cubicBezTo>
                  <a:pt x="6917818" y="1107407"/>
                  <a:pt x="6950590" y="1004902"/>
                  <a:pt x="6950590" y="887876"/>
                </a:cubicBezTo>
                <a:cubicBezTo>
                  <a:pt x="6950590" y="770851"/>
                  <a:pt x="6917818" y="668759"/>
                  <a:pt x="6852275" y="581602"/>
                </a:cubicBezTo>
                <a:cubicBezTo>
                  <a:pt x="6765169" y="466232"/>
                  <a:pt x="6635338" y="408547"/>
                  <a:pt x="6462782" y="408547"/>
                </a:cubicBezTo>
                <a:close/>
                <a:moveTo>
                  <a:pt x="9284405" y="40979"/>
                </a:moveTo>
                <a:lnTo>
                  <a:pt x="9810921" y="40979"/>
                </a:lnTo>
                <a:lnTo>
                  <a:pt x="10131302" y="502923"/>
                </a:lnTo>
                <a:lnTo>
                  <a:pt x="10439264" y="40979"/>
                </a:lnTo>
                <a:lnTo>
                  <a:pt x="10973232" y="40979"/>
                </a:lnTo>
                <a:lnTo>
                  <a:pt x="10338680" y="921405"/>
                </a:lnTo>
                <a:lnTo>
                  <a:pt x="10338680" y="1736015"/>
                </a:lnTo>
                <a:lnTo>
                  <a:pt x="9897846" y="1736015"/>
                </a:lnTo>
                <a:lnTo>
                  <a:pt x="9897846" y="921405"/>
                </a:lnTo>
                <a:close/>
                <a:moveTo>
                  <a:pt x="8184546" y="40979"/>
                </a:moveTo>
                <a:lnTo>
                  <a:pt x="8665117" y="40979"/>
                </a:lnTo>
                <a:lnTo>
                  <a:pt x="9303395" y="1736015"/>
                </a:lnTo>
                <a:lnTo>
                  <a:pt x="8832758" y="1736015"/>
                </a:lnTo>
                <a:lnTo>
                  <a:pt x="8723481" y="1440470"/>
                </a:lnTo>
                <a:lnTo>
                  <a:pt x="8115006" y="1440470"/>
                </a:lnTo>
                <a:lnTo>
                  <a:pt x="7998279" y="1736015"/>
                </a:lnTo>
                <a:lnTo>
                  <a:pt x="7532610" y="1736015"/>
                </a:lnTo>
                <a:close/>
                <a:moveTo>
                  <a:pt x="5921150" y="40979"/>
                </a:moveTo>
                <a:lnTo>
                  <a:pt x="6571845" y="40979"/>
                </a:lnTo>
                <a:cubicBezTo>
                  <a:pt x="6730794" y="40979"/>
                  <a:pt x="6878152" y="85269"/>
                  <a:pt x="7013921" y="173850"/>
                </a:cubicBezTo>
                <a:cubicBezTo>
                  <a:pt x="7147205" y="259947"/>
                  <a:pt x="7249446" y="375019"/>
                  <a:pt x="7320641" y="519066"/>
                </a:cubicBezTo>
                <a:cubicBezTo>
                  <a:pt x="7378591" y="638278"/>
                  <a:pt x="7407566" y="761214"/>
                  <a:pt x="7407566" y="887876"/>
                </a:cubicBezTo>
                <a:cubicBezTo>
                  <a:pt x="7407566" y="1064210"/>
                  <a:pt x="7354377" y="1227505"/>
                  <a:pt x="7247997" y="1377760"/>
                </a:cubicBezTo>
                <a:cubicBezTo>
                  <a:pt x="7141617" y="1528016"/>
                  <a:pt x="7005642" y="1632119"/>
                  <a:pt x="6840071" y="1690069"/>
                </a:cubicBezTo>
                <a:cubicBezTo>
                  <a:pt x="6752318" y="1720700"/>
                  <a:pt x="6662909" y="1736015"/>
                  <a:pt x="6571845" y="1736015"/>
                </a:cubicBezTo>
                <a:lnTo>
                  <a:pt x="5921150" y="1736015"/>
                </a:lnTo>
                <a:close/>
                <a:moveTo>
                  <a:pt x="3216050" y="40979"/>
                </a:moveTo>
                <a:lnTo>
                  <a:pt x="4180917" y="40979"/>
                </a:lnTo>
                <a:lnTo>
                  <a:pt x="4180917" y="408547"/>
                </a:lnTo>
                <a:lnTo>
                  <a:pt x="3656884" y="408547"/>
                </a:lnTo>
                <a:lnTo>
                  <a:pt x="3656884" y="697883"/>
                </a:lnTo>
                <a:lnTo>
                  <a:pt x="4152356" y="697883"/>
                </a:lnTo>
                <a:lnTo>
                  <a:pt x="4152356" y="1065451"/>
                </a:lnTo>
                <a:lnTo>
                  <a:pt x="3656884" y="1065451"/>
                </a:lnTo>
                <a:lnTo>
                  <a:pt x="3656884" y="1368447"/>
                </a:lnTo>
                <a:lnTo>
                  <a:pt x="4180917" y="1368447"/>
                </a:lnTo>
                <a:lnTo>
                  <a:pt x="4180917" y="1736015"/>
                </a:lnTo>
                <a:lnTo>
                  <a:pt x="3216050" y="1736015"/>
                </a:lnTo>
                <a:close/>
                <a:moveTo>
                  <a:pt x="1377725" y="40979"/>
                </a:moveTo>
                <a:lnTo>
                  <a:pt x="1818559" y="40979"/>
                </a:lnTo>
                <a:lnTo>
                  <a:pt x="1818559" y="957824"/>
                </a:lnTo>
                <a:cubicBezTo>
                  <a:pt x="1818559" y="1031425"/>
                  <a:pt x="1819800" y="1086426"/>
                  <a:pt x="1822284" y="1122826"/>
                </a:cubicBezTo>
                <a:cubicBezTo>
                  <a:pt x="1830563" y="1237794"/>
                  <a:pt x="1883132" y="1318019"/>
                  <a:pt x="1979991" y="1363499"/>
                </a:cubicBezTo>
                <a:cubicBezTo>
                  <a:pt x="2019728" y="1382527"/>
                  <a:pt x="2063605" y="1392041"/>
                  <a:pt x="2111620" y="1392041"/>
                </a:cubicBezTo>
                <a:cubicBezTo>
                  <a:pt x="2219242" y="1392041"/>
                  <a:pt x="2300371" y="1354406"/>
                  <a:pt x="2355010" y="1279135"/>
                </a:cubicBezTo>
                <a:cubicBezTo>
                  <a:pt x="2395575" y="1223721"/>
                  <a:pt x="2415857" y="1116617"/>
                  <a:pt x="2415857" y="957824"/>
                </a:cubicBezTo>
                <a:lnTo>
                  <a:pt x="2415857" y="40979"/>
                </a:lnTo>
                <a:lnTo>
                  <a:pt x="2856691" y="40979"/>
                </a:lnTo>
                <a:lnTo>
                  <a:pt x="2856691" y="1018264"/>
                </a:lnTo>
                <a:cubicBezTo>
                  <a:pt x="2856691" y="1120090"/>
                  <a:pt x="2848412" y="1207015"/>
                  <a:pt x="2831856" y="1279038"/>
                </a:cubicBezTo>
                <a:cubicBezTo>
                  <a:pt x="2806192" y="1390799"/>
                  <a:pt x="2744931" y="1492625"/>
                  <a:pt x="2648071" y="1584518"/>
                </a:cubicBezTo>
                <a:cubicBezTo>
                  <a:pt x="2510647" y="1714491"/>
                  <a:pt x="2326863" y="1779478"/>
                  <a:pt x="2096719" y="1779478"/>
                </a:cubicBezTo>
                <a:cubicBezTo>
                  <a:pt x="1862435" y="1779478"/>
                  <a:pt x="1679479" y="1713249"/>
                  <a:pt x="1547850" y="1580792"/>
                </a:cubicBezTo>
                <a:cubicBezTo>
                  <a:pt x="1478310" y="1511252"/>
                  <a:pt x="1430708" y="1423913"/>
                  <a:pt x="1405045" y="1318776"/>
                </a:cubicBezTo>
                <a:cubicBezTo>
                  <a:pt x="1386832" y="1244269"/>
                  <a:pt x="1377725" y="1144098"/>
                  <a:pt x="1377725" y="1018264"/>
                </a:cubicBezTo>
                <a:close/>
                <a:moveTo>
                  <a:pt x="17385" y="40979"/>
                </a:moveTo>
                <a:lnTo>
                  <a:pt x="1182179" y="40979"/>
                </a:lnTo>
                <a:lnTo>
                  <a:pt x="1182179" y="408547"/>
                </a:lnTo>
                <a:lnTo>
                  <a:pt x="817094" y="408547"/>
                </a:lnTo>
                <a:lnTo>
                  <a:pt x="817094" y="1736015"/>
                </a:lnTo>
                <a:lnTo>
                  <a:pt x="376261" y="1736015"/>
                </a:lnTo>
                <a:lnTo>
                  <a:pt x="376261" y="408547"/>
                </a:lnTo>
                <a:lnTo>
                  <a:pt x="17385" y="408547"/>
                </a:lnTo>
                <a:close/>
                <a:moveTo>
                  <a:pt x="5032562" y="0"/>
                </a:moveTo>
                <a:cubicBezTo>
                  <a:pt x="5215519" y="0"/>
                  <a:pt x="5394750" y="45946"/>
                  <a:pt x="5570255" y="137838"/>
                </a:cubicBezTo>
                <a:lnTo>
                  <a:pt x="5393922" y="480571"/>
                </a:lnTo>
                <a:cubicBezTo>
                  <a:pt x="5297645" y="405236"/>
                  <a:pt x="5200534" y="367568"/>
                  <a:pt x="5102588" y="367568"/>
                </a:cubicBezTo>
                <a:cubicBezTo>
                  <a:pt x="5055283" y="367568"/>
                  <a:pt x="5012953" y="379618"/>
                  <a:pt x="4975596" y="403716"/>
                </a:cubicBezTo>
                <a:cubicBezTo>
                  <a:pt x="4933272" y="431139"/>
                  <a:pt x="4912109" y="467700"/>
                  <a:pt x="4912109" y="513401"/>
                </a:cubicBezTo>
                <a:cubicBezTo>
                  <a:pt x="4912109" y="558260"/>
                  <a:pt x="4939888" y="596891"/>
                  <a:pt x="4995444" y="629294"/>
                </a:cubicBezTo>
                <a:cubicBezTo>
                  <a:pt x="5020332" y="644260"/>
                  <a:pt x="5094969" y="670021"/>
                  <a:pt x="5219354" y="706576"/>
                </a:cubicBezTo>
                <a:cubicBezTo>
                  <a:pt x="5375262" y="752160"/>
                  <a:pt x="5486383" y="816810"/>
                  <a:pt x="5552715" y="900527"/>
                </a:cubicBezTo>
                <a:cubicBezTo>
                  <a:pt x="5609941" y="971800"/>
                  <a:pt x="5638553" y="1063382"/>
                  <a:pt x="5638553" y="1175272"/>
                </a:cubicBezTo>
                <a:cubicBezTo>
                  <a:pt x="5638553" y="1462034"/>
                  <a:pt x="5512719" y="1648929"/>
                  <a:pt x="5261051" y="1735957"/>
                </a:cubicBezTo>
                <a:cubicBezTo>
                  <a:pt x="5173298" y="1766626"/>
                  <a:pt x="5078923" y="1781961"/>
                  <a:pt x="4977924" y="1781961"/>
                </a:cubicBezTo>
                <a:cubicBezTo>
                  <a:pt x="4765993" y="1781961"/>
                  <a:pt x="4569377" y="1717802"/>
                  <a:pt x="4388077" y="1589485"/>
                </a:cubicBezTo>
                <a:lnTo>
                  <a:pt x="4576828" y="1234334"/>
                </a:lnTo>
                <a:cubicBezTo>
                  <a:pt x="4709556" y="1354373"/>
                  <a:pt x="4839381" y="1414393"/>
                  <a:pt x="4966301" y="1414393"/>
                </a:cubicBezTo>
                <a:cubicBezTo>
                  <a:pt x="5023540" y="1414393"/>
                  <a:pt x="5072073" y="1401011"/>
                  <a:pt x="5111901" y="1374248"/>
                </a:cubicBezTo>
                <a:cubicBezTo>
                  <a:pt x="5158351" y="1344148"/>
                  <a:pt x="5181577" y="1301500"/>
                  <a:pt x="5181577" y="1246306"/>
                </a:cubicBezTo>
                <a:cubicBezTo>
                  <a:pt x="5181577" y="1196130"/>
                  <a:pt x="5155868" y="1154317"/>
                  <a:pt x="5104451" y="1120866"/>
                </a:cubicBezTo>
                <a:cubicBezTo>
                  <a:pt x="5066304" y="1095772"/>
                  <a:pt x="5002035" y="1070263"/>
                  <a:pt x="4911644" y="1044341"/>
                </a:cubicBezTo>
                <a:cubicBezTo>
                  <a:pt x="4802186" y="1012094"/>
                  <a:pt x="4733357" y="989767"/>
                  <a:pt x="4705158" y="977362"/>
                </a:cubicBezTo>
                <a:cubicBezTo>
                  <a:pt x="4660376" y="958348"/>
                  <a:pt x="4622230" y="936021"/>
                  <a:pt x="4590720" y="910384"/>
                </a:cubicBezTo>
                <a:cubicBezTo>
                  <a:pt x="4500328" y="835967"/>
                  <a:pt x="4455133" y="723514"/>
                  <a:pt x="4455133" y="573026"/>
                </a:cubicBezTo>
                <a:cubicBezTo>
                  <a:pt x="4455133" y="415914"/>
                  <a:pt x="4501907" y="285682"/>
                  <a:pt x="4595455" y="182329"/>
                </a:cubicBezTo>
                <a:cubicBezTo>
                  <a:pt x="4704732" y="60777"/>
                  <a:pt x="4850434" y="0"/>
                  <a:pt x="5032562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7</cp:revision>
  <dcterms:created xsi:type="dcterms:W3CDTF">2023-05-10T18:42:52Z</dcterms:created>
  <dcterms:modified xsi:type="dcterms:W3CDTF">2023-07-24T20:05:20Z</dcterms:modified>
</cp:coreProperties>
</file>